
<file path=[Content_Types].xml><?xml version="1.0" encoding="utf-8"?>
<Types xmlns="http://schemas.openxmlformats.org/package/2006/content-types">
  <Default Extension="bmp" ContentType="image/bmp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g>
</file>

<file path=ppt/media/image10.bmp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678AC8-E132-4D07-89C1-2FFBA6355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CB9484-2945-4145-91FD-DF0179E8F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0C6794-5C0D-469F-8F22-A68FC96E4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3B7FB6-4539-4C7E-8DF7-B4123A33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A1ABD-1F45-4A4C-9919-0EDCF37B8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1403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ADA785-3E5D-4053-9AE8-0EB39A7BB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16745C3-BB58-4143-ADA3-E09B82AD9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CCD757-5AD9-42C2-B488-7A1A79D0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A4F399-1A42-4BFE-9CA1-727F427D5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3A0601-106E-4F6B-AF0B-72CA569AC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95661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948C6E6-59E7-46FF-B081-BC9A9C677E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932CA3B-6E2D-406F-B8B4-0670CFEA5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B0AB27-4911-461B-B07F-C465F2495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636EFA0-CCB9-4310-942E-0AF98BCC1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34819C-0A0C-4FB5-B5AB-CF6953E42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81416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4BD79-0325-440A-A07A-65101B62F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26A88D-D4DC-4236-B095-D738B84FC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E51C6F-2131-4A78-81B0-504A65B35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461C72-96EA-499A-BCF0-B86E07F0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AADFD7-F874-4264-B2B2-D870DDE77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0459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46DEDB-F102-4612-8470-48AFC1075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B5EB565-EA3B-44D9-A89E-1B12B43CD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451721-9934-4465-A655-2F42AC940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656C5C8-E151-4666-8B1D-6EC2D9485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96CDD1-F11F-4899-B0D4-DB787658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42445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8C92A7-DB20-4565-AD99-A41C46130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9EFFCA-85EF-4873-BBD2-29DD7A27EE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8D4165A-3093-48F6-AA1F-DFFBBABF04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236AEE-28B6-4623-99C2-7A1847A76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21517DE-C149-454A-85AB-DF1F04957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413D2A6-4C93-4070-B476-79EA4A3F5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41718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B0F1B8-6589-41DC-9F85-12D5D71CC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EFD84C1-70FC-4415-BEDB-D375B367C1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9AC1ACD-F00F-4ED1-B46C-9D62A1C788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3ACF78E-54B9-4BD8-B401-B262BEEB6E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A911B58-3E16-4E5C-B55E-C61D926B94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CE2A7FD-B21F-4FCC-BAFB-2112EF4E6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A6D607B-2168-4380-8CF5-C72A8C4B0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87BF3D6-9F95-4A29-B594-E8670D3B3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11594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B89171-1966-4B42-B0AD-97E5857B8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1ABF807-BA98-4DE0-82C3-07AC961CD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16442C4-A8F4-434A-ABE8-7342C9983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8429350-FA3C-41EB-8FAC-F7B7538BD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41022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B6FB206-62C4-4E0D-8EC6-107F667E2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F6CBD92-BBF1-4259-86F5-944429A80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1C291EC-6C83-488A-82F8-C3CAFE3CD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34933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9863BC-2C2E-4CC2-A617-8FADF19F6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CB55E6-0435-4FD6-B76F-D291CB4C5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B0B3B41-FE0C-49F9-9DF9-D0C1EA736E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49C6730-7571-40A1-AC42-DA778816E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CE68863-0096-44B5-8778-704C7EDAD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19C937B-971A-4E3B-9549-A6143D988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57018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D0D30D-99DF-493A-B939-09B1C7E81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2722BEC-0A21-4276-B8B7-223B21C473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5BDCBC4-E796-4B00-9D1C-36F4C7225C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7948E0-7F22-466C-A0BA-5CF7C4B80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0D0BAC1-0A7C-47DE-8F62-588EE66E7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119DB5D-301A-4515-A142-456EA604F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47317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F5A84A4-D97E-494C-B69B-E4E348EFA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952430E-3BD5-474D-9130-E1DEF0712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394AB4-924D-49A5-A509-AAAEFC58F1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61057-6CF3-4AAA-883E-A41B5AEE4C15}" type="datetimeFigureOut">
              <a:rPr lang="es-CL" smtClean="0"/>
              <a:t>14-11-2022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12D6A0-EE51-48E7-A70E-B449CBCA78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657C4FB-90C7-472A-9897-26288690F2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1950C-C35B-4DE0-AEA6-F87D00CE3A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40027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13E20619-E0D8-4DD0-BBDF-7E113D187F45}"/>
              </a:ext>
            </a:extLst>
          </p:cNvPr>
          <p:cNvGrpSpPr/>
          <p:nvPr/>
        </p:nvGrpSpPr>
        <p:grpSpPr>
          <a:xfrm>
            <a:off x="0" y="1828801"/>
            <a:ext cx="12192000" cy="2363371"/>
            <a:chOff x="0" y="1828801"/>
            <a:chExt cx="12192000" cy="2363371"/>
          </a:xfrm>
        </p:grpSpPr>
        <p:pic>
          <p:nvPicPr>
            <p:cNvPr id="5" name="Imagen 4" descr="Imagen que contiene Interfaz de usuario gráfica&#10;&#10;Descripción generada automáticamente">
              <a:extLst>
                <a:ext uri="{FF2B5EF4-FFF2-40B4-BE49-F238E27FC236}">
                  <a16:creationId xmlns:a16="http://schemas.microsoft.com/office/drawing/2014/main" id="{A04CF0BA-0A03-40DD-9282-6656FA0BF1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351" b="29183"/>
            <a:stretch/>
          </p:blipFill>
          <p:spPr>
            <a:xfrm>
              <a:off x="0" y="1828801"/>
              <a:ext cx="12192000" cy="2363371"/>
            </a:xfrm>
            <a:prstGeom prst="rect">
              <a:avLst/>
            </a:prstGeom>
          </p:spPr>
        </p:pic>
        <p:pic>
          <p:nvPicPr>
            <p:cNvPr id="7" name="Imagen 6" descr="Forma&#10;&#10;Descripción generada automáticamente con confianza media">
              <a:extLst>
                <a:ext uri="{FF2B5EF4-FFF2-40B4-BE49-F238E27FC236}">
                  <a16:creationId xmlns:a16="http://schemas.microsoft.com/office/drawing/2014/main" id="{8BDEECA6-9A61-4C61-968D-02F53BA92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9671" y="2044035"/>
              <a:ext cx="3677417" cy="85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729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persona, tabla, interior, hombre&#10;&#10;Descripción generada automáticamente">
            <a:extLst>
              <a:ext uri="{FF2B5EF4-FFF2-40B4-BE49-F238E27FC236}">
                <a16:creationId xmlns:a16="http://schemas.microsoft.com/office/drawing/2014/main" id="{CCF63B4B-1AE8-4BC8-8679-248A5F267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263" y="0"/>
            <a:ext cx="103614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179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o 12">
            <a:extLst>
              <a:ext uri="{FF2B5EF4-FFF2-40B4-BE49-F238E27FC236}">
                <a16:creationId xmlns:a16="http://schemas.microsoft.com/office/drawing/2014/main" id="{AC381A30-2B33-4488-9C3E-76A72BF4DE66}"/>
              </a:ext>
            </a:extLst>
          </p:cNvPr>
          <p:cNvGrpSpPr/>
          <p:nvPr/>
        </p:nvGrpSpPr>
        <p:grpSpPr>
          <a:xfrm>
            <a:off x="0" y="0"/>
            <a:ext cx="12192000" cy="1657350"/>
            <a:chOff x="0" y="0"/>
            <a:chExt cx="12192000" cy="1657350"/>
          </a:xfrm>
        </p:grpSpPr>
        <p:pic>
          <p:nvPicPr>
            <p:cNvPr id="9" name="Imagen 8" descr="Imagen que contiene tabla, grande, pájaro&#10;&#10;Descripción generada automáticamente">
              <a:extLst>
                <a:ext uri="{FF2B5EF4-FFF2-40B4-BE49-F238E27FC236}">
                  <a16:creationId xmlns:a16="http://schemas.microsoft.com/office/drawing/2014/main" id="{5B49391F-D651-4532-B668-3352C85F1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4967"/>
            <a:stretch/>
          </p:blipFill>
          <p:spPr>
            <a:xfrm rot="10800000">
              <a:off x="0" y="0"/>
              <a:ext cx="12192000" cy="1657350"/>
            </a:xfrm>
            <a:prstGeom prst="rect">
              <a:avLst/>
            </a:prstGeom>
          </p:spPr>
        </p:pic>
        <p:pic>
          <p:nvPicPr>
            <p:cNvPr id="11" name="Imagen 10" descr="Forma&#10;&#10;Descripción generada automáticamente con confianza media">
              <a:extLst>
                <a:ext uri="{FF2B5EF4-FFF2-40B4-BE49-F238E27FC236}">
                  <a16:creationId xmlns:a16="http://schemas.microsoft.com/office/drawing/2014/main" id="{59D97784-3D7B-47AE-A81C-2538A2272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85287" y="250427"/>
              <a:ext cx="3677417" cy="851725"/>
            </a:xfrm>
            <a:prstGeom prst="rect">
              <a:avLst/>
            </a:prstGeom>
          </p:spPr>
        </p:pic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B85C1FBE-A255-4127-95A0-3C856EBFCE80}"/>
              </a:ext>
            </a:extLst>
          </p:cNvPr>
          <p:cNvGrpSpPr/>
          <p:nvPr/>
        </p:nvGrpSpPr>
        <p:grpSpPr>
          <a:xfrm>
            <a:off x="0" y="5200648"/>
            <a:ext cx="12192000" cy="1657352"/>
            <a:chOff x="0" y="5200648"/>
            <a:chExt cx="12192000" cy="1657352"/>
          </a:xfrm>
        </p:grpSpPr>
        <p:pic>
          <p:nvPicPr>
            <p:cNvPr id="12" name="Imagen 11" descr="Imagen que contiene tabla, grande, pájaro&#10;&#10;Descripción generada automáticamente">
              <a:extLst>
                <a:ext uri="{FF2B5EF4-FFF2-40B4-BE49-F238E27FC236}">
                  <a16:creationId xmlns:a16="http://schemas.microsoft.com/office/drawing/2014/main" id="{050B1DBA-956D-4050-AAFC-668266C1CF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4966"/>
            <a:stretch/>
          </p:blipFill>
          <p:spPr>
            <a:xfrm>
              <a:off x="0" y="5200648"/>
              <a:ext cx="12192000" cy="1657352"/>
            </a:xfrm>
            <a:prstGeom prst="rect">
              <a:avLst/>
            </a:prstGeom>
          </p:spPr>
        </p:pic>
        <p:pic>
          <p:nvPicPr>
            <p:cNvPr id="14" name="Imagen 13" descr="Forma&#10;&#10;Descripción generada automáticamente con confianza media">
              <a:extLst>
                <a:ext uri="{FF2B5EF4-FFF2-40B4-BE49-F238E27FC236}">
                  <a16:creationId xmlns:a16="http://schemas.microsoft.com/office/drawing/2014/main" id="{79BF23EF-D4AC-44F4-A4CB-C42A3E829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237" y="5603461"/>
              <a:ext cx="3677417" cy="85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0421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o 12">
            <a:extLst>
              <a:ext uri="{FF2B5EF4-FFF2-40B4-BE49-F238E27FC236}">
                <a16:creationId xmlns:a16="http://schemas.microsoft.com/office/drawing/2014/main" id="{AC381A30-2B33-4488-9C3E-76A72BF4DE66}"/>
              </a:ext>
            </a:extLst>
          </p:cNvPr>
          <p:cNvGrpSpPr/>
          <p:nvPr/>
        </p:nvGrpSpPr>
        <p:grpSpPr>
          <a:xfrm>
            <a:off x="0" y="0"/>
            <a:ext cx="12192000" cy="589433"/>
            <a:chOff x="0" y="0"/>
            <a:chExt cx="12192000" cy="589433"/>
          </a:xfrm>
        </p:grpSpPr>
        <p:pic>
          <p:nvPicPr>
            <p:cNvPr id="9" name="Imagen 8" descr="Imagen que contiene tabla, grande, pájaro&#10;&#10;Descripción generada automáticamente">
              <a:extLst>
                <a:ext uri="{FF2B5EF4-FFF2-40B4-BE49-F238E27FC236}">
                  <a16:creationId xmlns:a16="http://schemas.microsoft.com/office/drawing/2014/main" id="{5B49391F-D651-4532-B668-3352C85F1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1278"/>
            <a:stretch/>
          </p:blipFill>
          <p:spPr>
            <a:xfrm rot="10800000">
              <a:off x="0" y="0"/>
              <a:ext cx="12192000" cy="321013"/>
            </a:xfrm>
            <a:prstGeom prst="rect">
              <a:avLst/>
            </a:prstGeom>
          </p:spPr>
        </p:pic>
        <p:pic>
          <p:nvPicPr>
            <p:cNvPr id="11" name="Imagen 10" descr="Forma&#10;&#10;Descripción generada automáticamente con confianza media">
              <a:extLst>
                <a:ext uri="{FF2B5EF4-FFF2-40B4-BE49-F238E27FC236}">
                  <a16:creationId xmlns:a16="http://schemas.microsoft.com/office/drawing/2014/main" id="{59D97784-3D7B-47AE-A81C-2538A2272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599" y="52594"/>
              <a:ext cx="2317861" cy="536839"/>
            </a:xfrm>
            <a:prstGeom prst="rect">
              <a:avLst/>
            </a:prstGeom>
          </p:spPr>
        </p:pic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B85C1FBE-A255-4127-95A0-3C856EBFCE80}"/>
              </a:ext>
            </a:extLst>
          </p:cNvPr>
          <p:cNvGrpSpPr/>
          <p:nvPr/>
        </p:nvGrpSpPr>
        <p:grpSpPr>
          <a:xfrm>
            <a:off x="0" y="5200648"/>
            <a:ext cx="12192000" cy="1657352"/>
            <a:chOff x="0" y="5200648"/>
            <a:chExt cx="12192000" cy="1657352"/>
          </a:xfrm>
        </p:grpSpPr>
        <p:pic>
          <p:nvPicPr>
            <p:cNvPr id="12" name="Imagen 11" descr="Imagen que contiene tabla, grande, pájaro&#10;&#10;Descripción generada automáticamente">
              <a:extLst>
                <a:ext uri="{FF2B5EF4-FFF2-40B4-BE49-F238E27FC236}">
                  <a16:creationId xmlns:a16="http://schemas.microsoft.com/office/drawing/2014/main" id="{050B1DBA-956D-4050-AAFC-668266C1CF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4966"/>
            <a:stretch/>
          </p:blipFill>
          <p:spPr>
            <a:xfrm>
              <a:off x="0" y="5200648"/>
              <a:ext cx="12192000" cy="1657352"/>
            </a:xfrm>
            <a:prstGeom prst="rect">
              <a:avLst/>
            </a:prstGeom>
          </p:spPr>
        </p:pic>
        <p:pic>
          <p:nvPicPr>
            <p:cNvPr id="14" name="Imagen 13" descr="Forma&#10;&#10;Descripción generada automáticamente con confianza media">
              <a:extLst>
                <a:ext uri="{FF2B5EF4-FFF2-40B4-BE49-F238E27FC236}">
                  <a16:creationId xmlns:a16="http://schemas.microsoft.com/office/drawing/2014/main" id="{79BF23EF-D4AC-44F4-A4CB-C42A3E829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6237" y="5603461"/>
              <a:ext cx="3677417" cy="85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69101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Imagen que contiene tabla, grande, pájaro&#10;&#10;Descripción generada automáticamente">
            <a:extLst>
              <a:ext uri="{FF2B5EF4-FFF2-40B4-BE49-F238E27FC236}">
                <a16:creationId xmlns:a16="http://schemas.microsoft.com/office/drawing/2014/main" id="{5B49391F-D651-4532-B668-3352C85F1A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0104"/>
          <a:stretch/>
        </p:blipFill>
        <p:spPr>
          <a:xfrm rot="10800000">
            <a:off x="0" y="0"/>
            <a:ext cx="12192000" cy="3067050"/>
          </a:xfrm>
          <a:prstGeom prst="rect">
            <a:avLst/>
          </a:prstGeom>
        </p:spPr>
      </p:pic>
      <p:pic>
        <p:nvPicPr>
          <p:cNvPr id="10" name="Imagen 9" descr="La cara de un hombre sonriendo&#10;&#10;Descripción generada automáticamente">
            <a:extLst>
              <a:ext uri="{FF2B5EF4-FFF2-40B4-BE49-F238E27FC236}">
                <a16:creationId xmlns:a16="http://schemas.microsoft.com/office/drawing/2014/main" id="{901C5C61-B84B-4B3A-85FE-F6E33D6AFB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854" y="699000"/>
            <a:ext cx="2317761" cy="2204304"/>
          </a:xfrm>
          <a:prstGeom prst="rect">
            <a:avLst/>
          </a:prstGeom>
        </p:spPr>
      </p:pic>
      <p:pic>
        <p:nvPicPr>
          <p:cNvPr id="11" name="Imagen 10" descr="Forma&#10;&#10;Descripción generada automáticamente con confianza media">
            <a:extLst>
              <a:ext uri="{FF2B5EF4-FFF2-40B4-BE49-F238E27FC236}">
                <a16:creationId xmlns:a16="http://schemas.microsoft.com/office/drawing/2014/main" id="{59D97784-3D7B-47AE-A81C-2538A2272A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387" y="372478"/>
            <a:ext cx="3677417" cy="85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769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Patrón de fondo&#10;&#10;Descripción generada automáticamente">
            <a:extLst>
              <a:ext uri="{FF2B5EF4-FFF2-40B4-BE49-F238E27FC236}">
                <a16:creationId xmlns:a16="http://schemas.microsoft.com/office/drawing/2014/main" id="{EA194BFE-C5DA-4E66-8E9B-29AF729D1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8423"/>
            <a:ext cx="12192000" cy="3881120"/>
          </a:xfrm>
          <a:prstGeom prst="rect">
            <a:avLst/>
          </a:prstGeom>
        </p:spPr>
      </p:pic>
      <p:pic>
        <p:nvPicPr>
          <p:cNvPr id="6" name="Imagen 5" descr="La cara de un hombre sonriendo&#10;&#10;Descripción generada automáticamente">
            <a:extLst>
              <a:ext uri="{FF2B5EF4-FFF2-40B4-BE49-F238E27FC236}">
                <a16:creationId xmlns:a16="http://schemas.microsoft.com/office/drawing/2014/main" id="{1364FDB2-0163-442A-9126-D32CC68ED9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215" y="2067951"/>
            <a:ext cx="2697736" cy="256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97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atrón de fondo&#10;&#10;Descripción generada automáticamente">
            <a:extLst>
              <a:ext uri="{FF2B5EF4-FFF2-40B4-BE49-F238E27FC236}">
                <a16:creationId xmlns:a16="http://schemas.microsoft.com/office/drawing/2014/main" id="{6B302025-6D61-46B2-9721-6D5F478861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21" b="3338"/>
          <a:stretch/>
        </p:blipFill>
        <p:spPr>
          <a:xfrm>
            <a:off x="0" y="2015196"/>
            <a:ext cx="12192000" cy="2827606"/>
          </a:xfrm>
          <a:prstGeom prst="rect">
            <a:avLst/>
          </a:prstGeom>
        </p:spPr>
      </p:pic>
      <p:pic>
        <p:nvPicPr>
          <p:cNvPr id="6" name="Imagen 5" descr="La cara de un hombre sonriendo&#10;&#10;Descripción generada automáticamente">
            <a:extLst>
              <a:ext uri="{FF2B5EF4-FFF2-40B4-BE49-F238E27FC236}">
                <a16:creationId xmlns:a16="http://schemas.microsoft.com/office/drawing/2014/main" id="{1364FDB2-0163-442A-9126-D32CC68ED9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215" y="2067951"/>
            <a:ext cx="2697736" cy="256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177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>
            <a:extLst>
              <a:ext uri="{FF2B5EF4-FFF2-40B4-BE49-F238E27FC236}">
                <a16:creationId xmlns:a16="http://schemas.microsoft.com/office/drawing/2014/main" id="{1EE64B08-6B5B-4411-A28F-D48DD0A069BB}"/>
              </a:ext>
            </a:extLst>
          </p:cNvPr>
          <p:cNvGrpSpPr/>
          <p:nvPr/>
        </p:nvGrpSpPr>
        <p:grpSpPr>
          <a:xfrm>
            <a:off x="0" y="2015196"/>
            <a:ext cx="12192000" cy="2827606"/>
            <a:chOff x="0" y="2015196"/>
            <a:chExt cx="12192000" cy="2827606"/>
          </a:xfrm>
        </p:grpSpPr>
        <p:grpSp>
          <p:nvGrpSpPr>
            <p:cNvPr id="2" name="Grupo 1">
              <a:extLst>
                <a:ext uri="{FF2B5EF4-FFF2-40B4-BE49-F238E27FC236}">
                  <a16:creationId xmlns:a16="http://schemas.microsoft.com/office/drawing/2014/main" id="{87CCFC1C-F5B3-4CD5-895D-5CA36F2F8526}"/>
                </a:ext>
              </a:extLst>
            </p:cNvPr>
            <p:cNvGrpSpPr/>
            <p:nvPr/>
          </p:nvGrpSpPr>
          <p:grpSpPr>
            <a:xfrm>
              <a:off x="0" y="2015196"/>
              <a:ext cx="12192000" cy="2827606"/>
              <a:chOff x="0" y="2015196"/>
              <a:chExt cx="12192000" cy="2827606"/>
            </a:xfrm>
          </p:grpSpPr>
          <p:pic>
            <p:nvPicPr>
              <p:cNvPr id="4" name="Imagen 3" descr="Patrón de fondo&#10;&#10;Descripción generada automáticamente">
                <a:extLst>
                  <a:ext uri="{FF2B5EF4-FFF2-40B4-BE49-F238E27FC236}">
                    <a16:creationId xmlns:a16="http://schemas.microsoft.com/office/drawing/2014/main" id="{EA194BFE-C5DA-4E66-8E9B-29AF729D13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25000"/>
                        </a14:imgEffect>
                        <a14:imgEffect>
                          <a14:brightnessContrast brigh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421" b="3338"/>
              <a:stretch/>
            </p:blipFill>
            <p:spPr>
              <a:xfrm>
                <a:off x="0" y="2015196"/>
                <a:ext cx="12192000" cy="2827606"/>
              </a:xfrm>
              <a:prstGeom prst="rect">
                <a:avLst/>
              </a:prstGeom>
            </p:spPr>
          </p:pic>
          <p:pic>
            <p:nvPicPr>
              <p:cNvPr id="3" name="Imagen 2" descr="Forma&#10;&#10;Descripción generada automáticamente con confianza media">
                <a:extLst>
                  <a:ext uri="{FF2B5EF4-FFF2-40B4-BE49-F238E27FC236}">
                    <a16:creationId xmlns:a16="http://schemas.microsoft.com/office/drawing/2014/main" id="{F85078AD-E7D5-4C61-9072-9E8CDAEE91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6109" y="3003137"/>
                <a:ext cx="3677417" cy="851725"/>
              </a:xfrm>
              <a:prstGeom prst="rect">
                <a:avLst/>
              </a:prstGeom>
            </p:spPr>
          </p:pic>
        </p:grpSp>
        <p:pic>
          <p:nvPicPr>
            <p:cNvPr id="8" name="Imagen 7" descr="Texto&#10;&#10;Descripción generada automáticamente">
              <a:extLst>
                <a:ext uri="{FF2B5EF4-FFF2-40B4-BE49-F238E27FC236}">
                  <a16:creationId xmlns:a16="http://schemas.microsoft.com/office/drawing/2014/main" id="{1652E6EA-AC6E-4D9C-B8FD-D3B8B7DC5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28335" y="2796547"/>
              <a:ext cx="4363665" cy="12649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7205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Patrón de fondo&#10;&#10;Descripción generada automáticamente">
            <a:extLst>
              <a:ext uri="{FF2B5EF4-FFF2-40B4-BE49-F238E27FC236}">
                <a16:creationId xmlns:a16="http://schemas.microsoft.com/office/drawing/2014/main" id="{939C49C4-0E3E-408E-A84A-CD53646871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1" b="3338"/>
          <a:stretch/>
        </p:blipFill>
        <p:spPr>
          <a:xfrm>
            <a:off x="0" y="2015196"/>
            <a:ext cx="12192000" cy="2827606"/>
          </a:xfrm>
          <a:prstGeom prst="rect">
            <a:avLst/>
          </a:prstGeom>
        </p:spPr>
      </p:pic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E6513829-7340-49B7-A0D9-25EABA64C4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128"/>
          <a:stretch/>
        </p:blipFill>
        <p:spPr>
          <a:xfrm>
            <a:off x="501217" y="3866476"/>
            <a:ext cx="1499034" cy="85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382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Icono&#10;&#10;Descripción generada automáticamente">
            <a:extLst>
              <a:ext uri="{FF2B5EF4-FFF2-40B4-BE49-F238E27FC236}">
                <a16:creationId xmlns:a16="http://schemas.microsoft.com/office/drawing/2014/main" id="{1B5CCEB0-8644-4E3E-9FAB-4BE3216D4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1333500"/>
            <a:ext cx="7239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655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435C2BC-9829-43A1-93E4-9F64B74FD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5171"/>
            <a:ext cx="121920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926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107768A2-D086-43CE-A067-B1AEF8BC71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562" y="1162050"/>
            <a:ext cx="7762875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810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Forma&#10;&#10;Descripción generada automáticamente">
            <a:extLst>
              <a:ext uri="{FF2B5EF4-FFF2-40B4-BE49-F238E27FC236}">
                <a16:creationId xmlns:a16="http://schemas.microsoft.com/office/drawing/2014/main" id="{72206326-96D6-4E0D-BA6B-52DE5B0E8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475" y="1419225"/>
            <a:ext cx="6877050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8760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</TotalTime>
  <Words>0</Words>
  <Application>Microsoft Office PowerPoint</Application>
  <PresentationFormat>Panorámica</PresentationFormat>
  <Paragraphs>0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Joaquín Bahamondes</dc:creator>
  <cp:lastModifiedBy>Joaquín Bahamondes</cp:lastModifiedBy>
  <cp:revision>10</cp:revision>
  <dcterms:created xsi:type="dcterms:W3CDTF">2021-07-08T00:16:07Z</dcterms:created>
  <dcterms:modified xsi:type="dcterms:W3CDTF">2022-11-15T17:40:50Z</dcterms:modified>
</cp:coreProperties>
</file>

<file path=docProps/thumbnail.jpeg>
</file>